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iQ7ONS64/Zs8dPjaAzi9HmO10ip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0357353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371498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91532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843914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6522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5296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8980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33084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3226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14255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226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410671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292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0" name="Google Shape;70;p2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1" name="Google Shape;71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7" name="Google Shape;77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8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9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4" name="Google Shape;54;p2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5" name="Google Shape;55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2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2" name="Google Shape;62;p2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2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4" name="Google Shape;64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827087" y="45815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Conflict management</a:t>
            </a:r>
            <a:endParaRPr/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0112" y="620712"/>
            <a:ext cx="7081837" cy="41703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0"/>
          <p:cNvSpPr txBox="1"/>
          <p:nvPr/>
        </p:nvSpPr>
        <p:spPr>
          <a:xfrm>
            <a:off x="931862" y="692150"/>
            <a:ext cx="6448500" cy="310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●"/>
            </a:pPr>
            <a:r>
              <a:rPr lang="en-US" sz="2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Collaboration</a:t>
            </a:r>
            <a:endParaRPr/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parties try to handle the conflict without making concessions by coming up with a new way to resolve their differences that leaves them both better off.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1" name="Google Shape;141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19250" y="3281362"/>
            <a:ext cx="5761037" cy="35766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1"/>
          <p:cNvSpPr txBox="1">
            <a:spLocks noGrp="1"/>
          </p:cNvSpPr>
          <p:nvPr>
            <p:ph type="body" idx="1"/>
          </p:nvPr>
        </p:nvSpPr>
        <p:spPr>
          <a:xfrm>
            <a:off x="395287" y="26035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Accommodation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 party simply gives in to the other party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Avoidance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 parties try to ignore the problem and do nothing to resolve the disagreement</a:t>
            </a:r>
            <a:endParaRPr/>
          </a:p>
          <a:p>
            <a: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7" name="Google Shape;147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63712" y="2878137"/>
            <a:ext cx="5040312" cy="36242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2"/>
          <p:cNvSpPr txBox="1"/>
          <p:nvPr/>
        </p:nvSpPr>
        <p:spPr>
          <a:xfrm>
            <a:off x="1042987" y="1052512"/>
            <a:ext cx="6481762" cy="2524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Competition</a:t>
            </a: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party tries to maximize its own gain and has little interest in understanding the other’s position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3" name="Google Shape;153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03350" y="2881312"/>
            <a:ext cx="5583237" cy="39957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>
            <a:spLocks noGrp="1"/>
          </p:cNvSpPr>
          <p:nvPr>
            <p:ph type="title"/>
          </p:nvPr>
        </p:nvSpPr>
        <p:spPr>
          <a:xfrm>
            <a:off x="32385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Conflict is classified into the following four types</a:t>
            </a:r>
            <a:endParaRPr/>
          </a:p>
        </p:txBody>
      </p:sp>
      <p:sp>
        <p:nvSpPr>
          <p:cNvPr id="91" name="Google Shape;91;p2"/>
          <p:cNvSpPr txBox="1">
            <a:spLocks noGrp="1"/>
          </p:cNvSpPr>
          <p:nvPr>
            <p:ph type="body" idx="1"/>
          </p:nvPr>
        </p:nvSpPr>
        <p:spPr>
          <a:xfrm>
            <a:off x="457200" y="2349500"/>
            <a:ext cx="8229600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</a:pPr>
            <a:r>
              <a:rPr lang="en-US" sz="25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Interpersonal conflict </a:t>
            </a:r>
            <a:r>
              <a:rPr lang="en-US"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refers to a conflict between two individuals. This occurs typically due to how people are different from one another. When interpersonal conflict gets too destructive, calling in a mediator would help so as to have it resolved.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</a:pPr>
            <a:r>
              <a:rPr lang="en-US" sz="25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Intrapersonal conflict </a:t>
            </a:r>
            <a:r>
              <a:rPr lang="en-US"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occurs within an individual. The experience takes place in the person’s mind.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</a:pPr>
            <a:r>
              <a:rPr lang="en-US" sz="25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Intragroup conflict </a:t>
            </a:r>
            <a:r>
              <a:rPr lang="en-US"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a type of conflict that happens among individuals within a team. The incompatibilities and misunderstandings among these individuals lead to an intragroup conflict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</a:pPr>
            <a:r>
              <a:rPr lang="en-US" sz="25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Intergroup conflict </a:t>
            </a:r>
            <a:r>
              <a:rPr lang="en-US"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takes place when a misunderstanding arises among different teams within an organization</a:t>
            </a:r>
            <a:endParaRPr/>
          </a:p>
        </p:txBody>
      </p:sp>
      <p:pic>
        <p:nvPicPr>
          <p:cNvPr id="92" name="Google Shape;92;p2" descr="j0404401[1]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32587" y="404812"/>
            <a:ext cx="2187575" cy="20526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750" y="1196975"/>
            <a:ext cx="8853487" cy="3908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Sources of conflict</a:t>
            </a:r>
            <a:endParaRPr/>
          </a:p>
        </p:txBody>
      </p:sp>
      <p:sp>
        <p:nvSpPr>
          <p:cNvPr id="103" name="Google Shape;103;p4"/>
          <p:cNvSpPr txBox="1">
            <a:spLocks noGrp="1"/>
          </p:cNvSpPr>
          <p:nvPr>
            <p:ph type="body" idx="1"/>
          </p:nvPr>
        </p:nvSpPr>
        <p:spPr>
          <a:xfrm>
            <a:off x="457200" y="1196975"/>
            <a:ext cx="8229600" cy="4929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52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are many causes or reasons for conflict in any work setting. Some of the primary causes are:</a:t>
            </a:r>
            <a:endParaRPr/>
          </a:p>
          <a:p>
            <a:pPr marL="0" marR="0" lvl="0" indent="-152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Poor Communication: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different communication styles can lead to misunderstandings between employees or between employee and manager. Lack of communication drives conflict ‘underground’. </a:t>
            </a:r>
            <a:endParaRPr/>
          </a:p>
          <a:p>
            <a: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4" name="Google Shape;104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78162" y="3860800"/>
            <a:ext cx="3816350" cy="28527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"/>
          <p:cNvSpPr txBox="1"/>
          <p:nvPr/>
        </p:nvSpPr>
        <p:spPr>
          <a:xfrm>
            <a:off x="250825" y="404812"/>
            <a:ext cx="8281987" cy="3386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Different Values: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any workplace is made up of individuals who see the world differently. Conflict occurs when there is a lack of acceptance and understanding of these differences. </a:t>
            </a:r>
            <a:endParaRPr/>
          </a:p>
          <a:p>
            <a:pPr marL="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Differing Interests: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conflict occurs when individual workers ‘fight’ for their personal goals, ignoring organizational goals and organizational well-being.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0" name="Google Shape;110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74875" y="3438525"/>
            <a:ext cx="4762500" cy="30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87450" y="3429000"/>
            <a:ext cx="6664325" cy="34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6"/>
          <p:cNvSpPr txBox="1"/>
          <p:nvPr/>
        </p:nvSpPr>
        <p:spPr>
          <a:xfrm>
            <a:off x="323850" y="476250"/>
            <a:ext cx="7704137" cy="3448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Scarce Resources: </a:t>
            </a:r>
            <a:r>
              <a:rPr lang="en-US" sz="2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too often, employees feel they have to compete for available resources in order to do their job. In a resource scarce environment, this causes conflicts – despite awareness of how scarce resources may be. </a:t>
            </a:r>
            <a:endParaRPr/>
          </a:p>
          <a:p>
            <a:pPr marL="0" marR="0" lvl="0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Personality Clashes: </a:t>
            </a:r>
            <a:r>
              <a:rPr lang="en-US" sz="2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work environments are made up of differing personalities. Unless colleagues understand and accept each other’s approach to work and problem-solving, conflict will occur. </a:t>
            </a:r>
            <a:endParaRPr/>
          </a:p>
          <a:p>
            <a:pPr marL="0" marR="0" lvl="0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Poor Performance</a:t>
            </a:r>
            <a:r>
              <a:rPr lang="en-US" sz="2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when one or more individuals within a work unit are not performing - not working up to potential – and this is not addressed, conflict is inevitable.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7" descr="Figure170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7950" y="460375"/>
            <a:ext cx="8928100" cy="53959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"/>
          <p:cNvSpPr txBox="1"/>
          <p:nvPr/>
        </p:nvSpPr>
        <p:spPr>
          <a:xfrm>
            <a:off x="0" y="-31750"/>
            <a:ext cx="6230937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would you help solve this conflict?</a:t>
            </a:r>
            <a:endParaRPr sz="2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7" name="Google Shape;127;p8" descr="Imagini pentru , Case stud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20712"/>
            <a:ext cx="2200275" cy="1323975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8"/>
          <p:cNvSpPr txBox="1"/>
          <p:nvPr/>
        </p:nvSpPr>
        <p:spPr>
          <a:xfrm>
            <a:off x="0" y="2157412"/>
            <a:ext cx="9144000" cy="378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Chris and Kelly have been friends for 10 years and have always spent a lot of time with each other. Chris recently became upset when Kelly started hanging out with other kids at school. Today at school, Chris heard a group of students say that Kelly doesn</a:t>
            </a:r>
            <a: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like Chris any more. Chris became angry and went to find Kelly. You are a classmate of Chris and Kelly</a:t>
            </a:r>
            <a: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s, but you don</a:t>
            </a:r>
            <a: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know them well. You are standing nearby and see Chris march up to Kelly and say, </a:t>
            </a:r>
            <a: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hate you! You never do things with me anymore. I thought you were my friend!</a:t>
            </a:r>
            <a: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Kelly replied by saying, </a:t>
            </a:r>
            <a: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do you mean? I</a:t>
            </a:r>
            <a: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 always been your friend.</a:t>
            </a:r>
            <a: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Chris said, </a:t>
            </a:r>
            <a: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</a:t>
            </a:r>
            <a: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you lie to me!</a:t>
            </a:r>
            <a: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Chris and Kelly continue to argue.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Conflict Management Strategies</a:t>
            </a:r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259262" cy="2405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Compromise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party is concerned about their goal accomplishment and is willing to engage in give-and-take exchange to reach a reasonable solution.</a:t>
            </a:r>
            <a:endParaRPr/>
          </a:p>
          <a:p>
            <a: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5" name="Google Shape;135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54600" y="1484312"/>
            <a:ext cx="3810000" cy="3848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569</Words>
  <Application>Microsoft Office PowerPoint</Application>
  <PresentationFormat>Expunere pe ecran (4:3)</PresentationFormat>
  <Paragraphs>28</Paragraphs>
  <Slides>12</Slides>
  <Notes>12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Conflict management</vt:lpstr>
      <vt:lpstr>Conflict is classified into the following four types</vt:lpstr>
      <vt:lpstr>Prezentare PowerPoint</vt:lpstr>
      <vt:lpstr>Sources of conflict</vt:lpstr>
      <vt:lpstr>Prezentare PowerPoint</vt:lpstr>
      <vt:lpstr>Prezentare PowerPoint</vt:lpstr>
      <vt:lpstr>Prezentare PowerPoint</vt:lpstr>
      <vt:lpstr>Prezentare PowerPoint</vt:lpstr>
      <vt:lpstr>Conflict Management Strategies</vt:lpstr>
      <vt:lpstr>Prezentare PowerPoint</vt:lpstr>
      <vt:lpstr>Prezentare PowerPoint</vt:lpstr>
      <vt:lpstr>Prezentare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 management</dc:title>
  <dc:creator>mariciontescu</dc:creator>
  <cp:lastModifiedBy>Windows User</cp:lastModifiedBy>
  <cp:revision>1</cp:revision>
  <dcterms:created xsi:type="dcterms:W3CDTF">2015-04-07T18:34:29Z</dcterms:created>
  <dcterms:modified xsi:type="dcterms:W3CDTF">2023-08-25T07:31:28Z</dcterms:modified>
</cp:coreProperties>
</file>